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7" r:id="rId2"/>
    <p:sldId id="258" r:id="rId3"/>
    <p:sldId id="259" r:id="rId4"/>
    <p:sldId id="260" r:id="rId5"/>
    <p:sldId id="278" r:id="rId6"/>
    <p:sldId id="262" r:id="rId7"/>
    <p:sldId id="266" r:id="rId8"/>
    <p:sldId id="279" r:id="rId9"/>
    <p:sldId id="313" r:id="rId10"/>
    <p:sldId id="314" r:id="rId11"/>
    <p:sldId id="315" r:id="rId12"/>
    <p:sldId id="263" r:id="rId13"/>
    <p:sldId id="265" r:id="rId14"/>
    <p:sldId id="316" r:id="rId15"/>
    <p:sldId id="270" r:id="rId16"/>
    <p:sldId id="276" r:id="rId17"/>
    <p:sldId id="317" r:id="rId18"/>
    <p:sldId id="321" r:id="rId19"/>
    <p:sldId id="277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1566" y="7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60401B-3B98-4FDB-B148-539EFABA2940}" type="doc">
      <dgm:prSet loTypeId="urn:microsoft.com/office/officeart/2005/8/layout/hierarchy6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9A8E5BE-B76D-48C6-BCA1-31FC065FCEE0}">
      <dgm:prSet phldrT="[Text]"/>
      <dgm:spPr/>
      <dgm:t>
        <a:bodyPr/>
        <a:lstStyle/>
        <a:p>
          <a:r>
            <a:rPr lang="en-US" dirty="0"/>
            <a:t>Project</a:t>
          </a:r>
        </a:p>
      </dgm:t>
    </dgm:pt>
    <dgm:pt modelId="{3A6860B3-E732-4B81-AC01-0D0C5D14964E}" type="parTrans" cxnId="{D7C148EE-AED5-43DF-B1FB-1F0CAAE81D66}">
      <dgm:prSet/>
      <dgm:spPr/>
      <dgm:t>
        <a:bodyPr/>
        <a:lstStyle/>
        <a:p>
          <a:endParaRPr lang="en-US"/>
        </a:p>
      </dgm:t>
    </dgm:pt>
    <dgm:pt modelId="{5C450818-12BB-4806-8CD1-B30B196244CD}" type="sibTrans" cxnId="{D7C148EE-AED5-43DF-B1FB-1F0CAAE81D66}">
      <dgm:prSet/>
      <dgm:spPr/>
      <dgm:t>
        <a:bodyPr/>
        <a:lstStyle/>
        <a:p>
          <a:endParaRPr lang="en-US"/>
        </a:p>
      </dgm:t>
    </dgm:pt>
    <dgm:pt modelId="{93DA7784-B9C7-4B06-94E7-FC027B496C9C}">
      <dgm:prSet phldrT="[Text]"/>
      <dgm:spPr/>
      <dgm:t>
        <a:bodyPr/>
        <a:lstStyle/>
        <a:p>
          <a:r>
            <a:rPr lang="en-US" dirty="0"/>
            <a:t>Project Management</a:t>
          </a:r>
        </a:p>
      </dgm:t>
    </dgm:pt>
    <dgm:pt modelId="{C17EED71-5228-4021-A61F-5F0B9C879B75}" type="parTrans" cxnId="{4687B427-1DFD-4780-AD46-1C994E1A2C2F}">
      <dgm:prSet/>
      <dgm:spPr/>
      <dgm:t>
        <a:bodyPr/>
        <a:lstStyle/>
        <a:p>
          <a:endParaRPr lang="en-US"/>
        </a:p>
      </dgm:t>
    </dgm:pt>
    <dgm:pt modelId="{954CB394-DCBC-43A2-B051-6990C9A01056}" type="sibTrans" cxnId="{4687B427-1DFD-4780-AD46-1C994E1A2C2F}">
      <dgm:prSet/>
      <dgm:spPr/>
      <dgm:t>
        <a:bodyPr/>
        <a:lstStyle/>
        <a:p>
          <a:endParaRPr lang="en-US"/>
        </a:p>
      </dgm:t>
    </dgm:pt>
    <dgm:pt modelId="{99E0C4C0-52D1-4AC7-8966-DC14B2F9C894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Information Security</a:t>
          </a:r>
        </a:p>
      </dgm:t>
    </dgm:pt>
    <dgm:pt modelId="{FC8BCD89-7CD6-4DE2-A1B6-FCEB2C4E2870}" type="parTrans" cxnId="{5C337FBD-6B87-4B02-83CE-9E621BC224B3}">
      <dgm:prSet/>
      <dgm:spPr/>
      <dgm:t>
        <a:bodyPr/>
        <a:lstStyle/>
        <a:p>
          <a:endParaRPr lang="en-US"/>
        </a:p>
      </dgm:t>
    </dgm:pt>
    <dgm:pt modelId="{3C52B15A-6284-4D5C-874A-EC88638F82CC}" type="sibTrans" cxnId="{5C337FBD-6B87-4B02-83CE-9E621BC224B3}">
      <dgm:prSet/>
      <dgm:spPr/>
      <dgm:t>
        <a:bodyPr/>
        <a:lstStyle/>
        <a:p>
          <a:endParaRPr lang="en-US"/>
        </a:p>
      </dgm:t>
    </dgm:pt>
    <dgm:pt modelId="{465A4902-F817-47D0-9E39-C23C992683D9}">
      <dgm:prSet phldrT="[Text]"/>
      <dgm:spPr/>
      <dgm:t>
        <a:bodyPr/>
        <a:lstStyle/>
        <a:p>
          <a:r>
            <a:rPr lang="en-US" dirty="0"/>
            <a:t>Other Deliverables</a:t>
          </a:r>
        </a:p>
      </dgm:t>
    </dgm:pt>
    <dgm:pt modelId="{919AED35-0660-4246-AA1C-9DE49C11595F}" type="parTrans" cxnId="{4B6546EB-5CAB-41DA-B12C-C10DB75B68BC}">
      <dgm:prSet/>
      <dgm:spPr/>
      <dgm:t>
        <a:bodyPr/>
        <a:lstStyle/>
        <a:p>
          <a:endParaRPr lang="en-US"/>
        </a:p>
      </dgm:t>
    </dgm:pt>
    <dgm:pt modelId="{89ECF2F8-672B-4178-9E87-60832E9C4E05}" type="sibTrans" cxnId="{4B6546EB-5CAB-41DA-B12C-C10DB75B68BC}">
      <dgm:prSet/>
      <dgm:spPr/>
      <dgm:t>
        <a:bodyPr/>
        <a:lstStyle/>
        <a:p>
          <a:endParaRPr lang="en-US"/>
        </a:p>
      </dgm:t>
    </dgm:pt>
    <dgm:pt modelId="{9308EADF-7C78-4893-B1CC-EE9B1F8EA49E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dirty="0"/>
            <a:t>GDPR Assessment</a:t>
          </a:r>
        </a:p>
      </dgm:t>
    </dgm:pt>
    <dgm:pt modelId="{D75322D6-E48C-4068-AB2C-EE4B306D4C12}" type="parTrans" cxnId="{C5ECBE7B-46DB-4FEC-9F20-7356E5D8E195}">
      <dgm:prSet/>
      <dgm:spPr/>
      <dgm:t>
        <a:bodyPr/>
        <a:lstStyle/>
        <a:p>
          <a:endParaRPr lang="en-US"/>
        </a:p>
      </dgm:t>
    </dgm:pt>
    <dgm:pt modelId="{56BA7AA1-E6BF-4133-806E-BDC4424F951D}" type="sibTrans" cxnId="{C5ECBE7B-46DB-4FEC-9F20-7356E5D8E195}">
      <dgm:prSet/>
      <dgm:spPr/>
      <dgm:t>
        <a:bodyPr/>
        <a:lstStyle/>
        <a:p>
          <a:endParaRPr lang="en-US"/>
        </a:p>
      </dgm:t>
    </dgm:pt>
    <dgm:pt modelId="{B218A19C-8E0C-41CC-8B92-5CE5E1E722CF}">
      <dgm:prSet phldrT="[Text]"/>
      <dgm:spPr/>
      <dgm:t>
        <a:bodyPr/>
        <a:lstStyle/>
        <a:p>
          <a:r>
            <a:rPr lang="en-US" dirty="0"/>
            <a:t>DPIA</a:t>
          </a:r>
        </a:p>
      </dgm:t>
    </dgm:pt>
    <dgm:pt modelId="{D40793CD-113A-43A7-ABC8-CE8793216C2D}" type="parTrans" cxnId="{7D98C1E9-D2C5-46FF-8A26-769848F9A707}">
      <dgm:prSet/>
      <dgm:spPr/>
      <dgm:t>
        <a:bodyPr/>
        <a:lstStyle/>
        <a:p>
          <a:endParaRPr lang="en-US"/>
        </a:p>
      </dgm:t>
    </dgm:pt>
    <dgm:pt modelId="{D91B00A7-3D7A-425C-89B4-56235D7BA7BE}" type="sibTrans" cxnId="{7D98C1E9-D2C5-46FF-8A26-769848F9A707}">
      <dgm:prSet/>
      <dgm:spPr/>
      <dgm:t>
        <a:bodyPr/>
        <a:lstStyle/>
        <a:p>
          <a:endParaRPr lang="en-US"/>
        </a:p>
      </dgm:t>
    </dgm:pt>
    <dgm:pt modelId="{4BA12C84-5169-41C5-8AF4-19608CE1C308}">
      <dgm:prSet phldrT="[Text]"/>
      <dgm:spPr/>
      <dgm:t>
        <a:bodyPr/>
        <a:lstStyle/>
        <a:p>
          <a:r>
            <a:rPr lang="en-US" dirty="0"/>
            <a:t>NW Analysis</a:t>
          </a:r>
        </a:p>
      </dgm:t>
    </dgm:pt>
    <dgm:pt modelId="{6BB7E792-6C3C-4495-BA61-C7B7440989DA}" type="parTrans" cxnId="{1B39E406-5417-4962-A7F1-63390F573C84}">
      <dgm:prSet/>
      <dgm:spPr/>
      <dgm:t>
        <a:bodyPr/>
        <a:lstStyle/>
        <a:p>
          <a:endParaRPr lang="en-US"/>
        </a:p>
      </dgm:t>
    </dgm:pt>
    <dgm:pt modelId="{5C56A1A7-ADDF-404A-8DD5-754E4B91FE18}" type="sibTrans" cxnId="{1B39E406-5417-4962-A7F1-63390F573C84}">
      <dgm:prSet/>
      <dgm:spPr/>
      <dgm:t>
        <a:bodyPr/>
        <a:lstStyle/>
        <a:p>
          <a:endParaRPr lang="en-US"/>
        </a:p>
      </dgm:t>
    </dgm:pt>
    <dgm:pt modelId="{7E44840A-9DF9-41F4-8980-F68AE3CACF07}" type="pres">
      <dgm:prSet presAssocID="{F460401B-3B98-4FDB-B148-539EFABA2940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4B6A2299-DFEA-45DD-901D-D0CE2DCD6E5D}" type="pres">
      <dgm:prSet presAssocID="{F460401B-3B98-4FDB-B148-539EFABA2940}" presName="hierFlow" presStyleCnt="0"/>
      <dgm:spPr/>
    </dgm:pt>
    <dgm:pt modelId="{D5C01DA7-9861-46AF-BFA9-0759B5628759}" type="pres">
      <dgm:prSet presAssocID="{F460401B-3B98-4FDB-B148-539EFABA2940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4D12CE20-F9ED-4859-8B61-8402ED7196BD}" type="pres">
      <dgm:prSet presAssocID="{79A8E5BE-B76D-48C6-BCA1-31FC065FCEE0}" presName="Name14" presStyleCnt="0"/>
      <dgm:spPr/>
    </dgm:pt>
    <dgm:pt modelId="{1EDA1EE9-A1DF-4444-BCF0-D5F0492968E8}" type="pres">
      <dgm:prSet presAssocID="{79A8E5BE-B76D-48C6-BCA1-31FC065FCEE0}" presName="level1Shape" presStyleLbl="node0" presStyleIdx="0" presStyleCnt="1">
        <dgm:presLayoutVars>
          <dgm:chPref val="3"/>
        </dgm:presLayoutVars>
      </dgm:prSet>
      <dgm:spPr/>
    </dgm:pt>
    <dgm:pt modelId="{05AA027D-60B1-4516-A997-09C5D2C41BBE}" type="pres">
      <dgm:prSet presAssocID="{79A8E5BE-B76D-48C6-BCA1-31FC065FCEE0}" presName="hierChild2" presStyleCnt="0"/>
      <dgm:spPr/>
    </dgm:pt>
    <dgm:pt modelId="{3E200DE2-DEAA-4806-82EA-1353411DB0ED}" type="pres">
      <dgm:prSet presAssocID="{D75322D6-E48C-4068-AB2C-EE4B306D4C12}" presName="Name19" presStyleLbl="parChTrans1D2" presStyleIdx="0" presStyleCnt="4"/>
      <dgm:spPr/>
    </dgm:pt>
    <dgm:pt modelId="{694A13E9-AA92-4374-A24A-91A0B989E01A}" type="pres">
      <dgm:prSet presAssocID="{9308EADF-7C78-4893-B1CC-EE9B1F8EA49E}" presName="Name21" presStyleCnt="0"/>
      <dgm:spPr/>
    </dgm:pt>
    <dgm:pt modelId="{1D5E4A17-749C-488C-B977-216AFD2334D0}" type="pres">
      <dgm:prSet presAssocID="{9308EADF-7C78-4893-B1CC-EE9B1F8EA49E}" presName="level2Shape" presStyleLbl="node2" presStyleIdx="0" presStyleCnt="4"/>
      <dgm:spPr/>
    </dgm:pt>
    <dgm:pt modelId="{6ADEB78A-5DEA-455E-80A3-40D67ECEC1E6}" type="pres">
      <dgm:prSet presAssocID="{9308EADF-7C78-4893-B1CC-EE9B1F8EA49E}" presName="hierChild3" presStyleCnt="0"/>
      <dgm:spPr/>
    </dgm:pt>
    <dgm:pt modelId="{EF2BB1BD-27E1-43E2-9DB6-9FBDDA54E1AD}" type="pres">
      <dgm:prSet presAssocID="{D40793CD-113A-43A7-ABC8-CE8793216C2D}" presName="Name19" presStyleLbl="parChTrans1D3" presStyleIdx="0" presStyleCnt="2"/>
      <dgm:spPr/>
    </dgm:pt>
    <dgm:pt modelId="{9F8F16CD-489D-4391-8D06-BE9DCB2F1F51}" type="pres">
      <dgm:prSet presAssocID="{B218A19C-8E0C-41CC-8B92-5CE5E1E722CF}" presName="Name21" presStyleCnt="0"/>
      <dgm:spPr/>
    </dgm:pt>
    <dgm:pt modelId="{270B309F-FA98-435E-9379-EDA5E90ABCB8}" type="pres">
      <dgm:prSet presAssocID="{B218A19C-8E0C-41CC-8B92-5CE5E1E722CF}" presName="level2Shape" presStyleLbl="node3" presStyleIdx="0" presStyleCnt="2"/>
      <dgm:spPr/>
    </dgm:pt>
    <dgm:pt modelId="{94FD109E-4CA0-4526-A492-705116FB9DFC}" type="pres">
      <dgm:prSet presAssocID="{B218A19C-8E0C-41CC-8B92-5CE5E1E722CF}" presName="hierChild3" presStyleCnt="0"/>
      <dgm:spPr/>
    </dgm:pt>
    <dgm:pt modelId="{E862C3E2-3CCE-4A84-9201-38704A4E83CF}" type="pres">
      <dgm:prSet presAssocID="{6BB7E792-6C3C-4495-BA61-C7B7440989DA}" presName="Name19" presStyleLbl="parChTrans1D3" presStyleIdx="1" presStyleCnt="2"/>
      <dgm:spPr/>
    </dgm:pt>
    <dgm:pt modelId="{9B11FB58-F7B5-4B98-87D0-97C01E724120}" type="pres">
      <dgm:prSet presAssocID="{4BA12C84-5169-41C5-8AF4-19608CE1C308}" presName="Name21" presStyleCnt="0"/>
      <dgm:spPr/>
    </dgm:pt>
    <dgm:pt modelId="{00317E25-4770-4759-B589-387BD49DACB8}" type="pres">
      <dgm:prSet presAssocID="{4BA12C84-5169-41C5-8AF4-19608CE1C308}" presName="level2Shape" presStyleLbl="node3" presStyleIdx="1" presStyleCnt="2"/>
      <dgm:spPr/>
    </dgm:pt>
    <dgm:pt modelId="{959E1F81-EDEE-49AF-AB47-C01C6355F61C}" type="pres">
      <dgm:prSet presAssocID="{4BA12C84-5169-41C5-8AF4-19608CE1C308}" presName="hierChild3" presStyleCnt="0"/>
      <dgm:spPr/>
    </dgm:pt>
    <dgm:pt modelId="{C6B0DC05-0D52-4472-9133-1EB6E8E51B9B}" type="pres">
      <dgm:prSet presAssocID="{C17EED71-5228-4021-A61F-5F0B9C879B75}" presName="Name19" presStyleLbl="parChTrans1D2" presStyleIdx="1" presStyleCnt="4"/>
      <dgm:spPr/>
    </dgm:pt>
    <dgm:pt modelId="{9C9AE5DB-6E82-4E3C-B476-DDD54AFF02E9}" type="pres">
      <dgm:prSet presAssocID="{93DA7784-B9C7-4B06-94E7-FC027B496C9C}" presName="Name21" presStyleCnt="0"/>
      <dgm:spPr/>
    </dgm:pt>
    <dgm:pt modelId="{BD6A926C-30E2-4F0B-97F5-A0D0D7F6920C}" type="pres">
      <dgm:prSet presAssocID="{93DA7784-B9C7-4B06-94E7-FC027B496C9C}" presName="level2Shape" presStyleLbl="node2" presStyleIdx="1" presStyleCnt="4"/>
      <dgm:spPr/>
    </dgm:pt>
    <dgm:pt modelId="{FACF709D-08E1-4A09-BD90-F02A786F5BBF}" type="pres">
      <dgm:prSet presAssocID="{93DA7784-B9C7-4B06-94E7-FC027B496C9C}" presName="hierChild3" presStyleCnt="0"/>
      <dgm:spPr/>
    </dgm:pt>
    <dgm:pt modelId="{5222F119-78AF-43BE-B0EB-9769F6743581}" type="pres">
      <dgm:prSet presAssocID="{FC8BCD89-7CD6-4DE2-A1B6-FCEB2C4E2870}" presName="Name19" presStyleLbl="parChTrans1D2" presStyleIdx="2" presStyleCnt="4"/>
      <dgm:spPr/>
    </dgm:pt>
    <dgm:pt modelId="{1C89D78E-B91F-4046-A785-CAF9C36E3829}" type="pres">
      <dgm:prSet presAssocID="{99E0C4C0-52D1-4AC7-8966-DC14B2F9C894}" presName="Name21" presStyleCnt="0"/>
      <dgm:spPr/>
    </dgm:pt>
    <dgm:pt modelId="{1E305919-FCBD-4169-90E7-DF047BA07CF5}" type="pres">
      <dgm:prSet presAssocID="{99E0C4C0-52D1-4AC7-8966-DC14B2F9C894}" presName="level2Shape" presStyleLbl="node2" presStyleIdx="2" presStyleCnt="4"/>
      <dgm:spPr/>
    </dgm:pt>
    <dgm:pt modelId="{DACCCEDD-D07D-4986-BC6A-CB810628BEA3}" type="pres">
      <dgm:prSet presAssocID="{99E0C4C0-52D1-4AC7-8966-DC14B2F9C894}" presName="hierChild3" presStyleCnt="0"/>
      <dgm:spPr/>
    </dgm:pt>
    <dgm:pt modelId="{92C209C7-8F99-4F16-B040-038034AAC339}" type="pres">
      <dgm:prSet presAssocID="{919AED35-0660-4246-AA1C-9DE49C11595F}" presName="Name19" presStyleLbl="parChTrans1D2" presStyleIdx="3" presStyleCnt="4"/>
      <dgm:spPr/>
    </dgm:pt>
    <dgm:pt modelId="{F801AC5A-FA5D-4256-BEA1-43BBAB21D662}" type="pres">
      <dgm:prSet presAssocID="{465A4902-F817-47D0-9E39-C23C992683D9}" presName="Name21" presStyleCnt="0"/>
      <dgm:spPr/>
    </dgm:pt>
    <dgm:pt modelId="{A42D4EDB-3BD3-4D7D-8777-32B39360579A}" type="pres">
      <dgm:prSet presAssocID="{465A4902-F817-47D0-9E39-C23C992683D9}" presName="level2Shape" presStyleLbl="node2" presStyleIdx="3" presStyleCnt="4"/>
      <dgm:spPr/>
    </dgm:pt>
    <dgm:pt modelId="{5F516868-B647-4E61-B866-7C514F21EE9E}" type="pres">
      <dgm:prSet presAssocID="{465A4902-F817-47D0-9E39-C23C992683D9}" presName="hierChild3" presStyleCnt="0"/>
      <dgm:spPr/>
    </dgm:pt>
    <dgm:pt modelId="{21EB79F5-67DC-48BF-93AC-CC0CFC80F4E0}" type="pres">
      <dgm:prSet presAssocID="{F460401B-3B98-4FDB-B148-539EFABA2940}" presName="bgShapesFlow" presStyleCnt="0"/>
      <dgm:spPr/>
    </dgm:pt>
  </dgm:ptLst>
  <dgm:cxnLst>
    <dgm:cxn modelId="{1B39E406-5417-4962-A7F1-63390F573C84}" srcId="{9308EADF-7C78-4893-B1CC-EE9B1F8EA49E}" destId="{4BA12C84-5169-41C5-8AF4-19608CE1C308}" srcOrd="1" destOrd="0" parTransId="{6BB7E792-6C3C-4495-BA61-C7B7440989DA}" sibTransId="{5C56A1A7-ADDF-404A-8DD5-754E4B91FE18}"/>
    <dgm:cxn modelId="{F4E1D012-620E-4475-BE57-95396422E880}" type="presOf" srcId="{F460401B-3B98-4FDB-B148-539EFABA2940}" destId="{7E44840A-9DF9-41F4-8980-F68AE3CACF07}" srcOrd="0" destOrd="0" presId="urn:microsoft.com/office/officeart/2005/8/layout/hierarchy6"/>
    <dgm:cxn modelId="{AAA7EA26-81E3-4063-921C-9886EB5E8C6C}" type="presOf" srcId="{919AED35-0660-4246-AA1C-9DE49C11595F}" destId="{92C209C7-8F99-4F16-B040-038034AAC339}" srcOrd="0" destOrd="0" presId="urn:microsoft.com/office/officeart/2005/8/layout/hierarchy6"/>
    <dgm:cxn modelId="{4687B427-1DFD-4780-AD46-1C994E1A2C2F}" srcId="{79A8E5BE-B76D-48C6-BCA1-31FC065FCEE0}" destId="{93DA7784-B9C7-4B06-94E7-FC027B496C9C}" srcOrd="1" destOrd="0" parTransId="{C17EED71-5228-4021-A61F-5F0B9C879B75}" sibTransId="{954CB394-DCBC-43A2-B051-6990C9A01056}"/>
    <dgm:cxn modelId="{DE941135-3878-4A55-811C-0C6A68C8B581}" type="presOf" srcId="{465A4902-F817-47D0-9E39-C23C992683D9}" destId="{A42D4EDB-3BD3-4D7D-8777-32B39360579A}" srcOrd="0" destOrd="0" presId="urn:microsoft.com/office/officeart/2005/8/layout/hierarchy6"/>
    <dgm:cxn modelId="{3070F43E-5D06-4CE7-B3E0-86C8BC7F030A}" type="presOf" srcId="{9308EADF-7C78-4893-B1CC-EE9B1F8EA49E}" destId="{1D5E4A17-749C-488C-B977-216AFD2334D0}" srcOrd="0" destOrd="0" presId="urn:microsoft.com/office/officeart/2005/8/layout/hierarchy6"/>
    <dgm:cxn modelId="{EC4E896D-34F8-4678-9CB2-9E9B18F27345}" type="presOf" srcId="{93DA7784-B9C7-4B06-94E7-FC027B496C9C}" destId="{BD6A926C-30E2-4F0B-97F5-A0D0D7F6920C}" srcOrd="0" destOrd="0" presId="urn:microsoft.com/office/officeart/2005/8/layout/hierarchy6"/>
    <dgm:cxn modelId="{8D6E4F54-516A-4D06-9D84-AD44DF4661F3}" type="presOf" srcId="{D40793CD-113A-43A7-ABC8-CE8793216C2D}" destId="{EF2BB1BD-27E1-43E2-9DB6-9FBDDA54E1AD}" srcOrd="0" destOrd="0" presId="urn:microsoft.com/office/officeart/2005/8/layout/hierarchy6"/>
    <dgm:cxn modelId="{3BB66675-5597-413C-87C4-2AA255B69D54}" type="presOf" srcId="{C17EED71-5228-4021-A61F-5F0B9C879B75}" destId="{C6B0DC05-0D52-4472-9133-1EB6E8E51B9B}" srcOrd="0" destOrd="0" presId="urn:microsoft.com/office/officeart/2005/8/layout/hierarchy6"/>
    <dgm:cxn modelId="{C5ECBE7B-46DB-4FEC-9F20-7356E5D8E195}" srcId="{79A8E5BE-B76D-48C6-BCA1-31FC065FCEE0}" destId="{9308EADF-7C78-4893-B1CC-EE9B1F8EA49E}" srcOrd="0" destOrd="0" parTransId="{D75322D6-E48C-4068-AB2C-EE4B306D4C12}" sibTransId="{56BA7AA1-E6BF-4133-806E-BDC4424F951D}"/>
    <dgm:cxn modelId="{9B668083-0E78-49E7-B2D3-6915101B8DDD}" type="presOf" srcId="{99E0C4C0-52D1-4AC7-8966-DC14B2F9C894}" destId="{1E305919-FCBD-4169-90E7-DF047BA07CF5}" srcOrd="0" destOrd="0" presId="urn:microsoft.com/office/officeart/2005/8/layout/hierarchy6"/>
    <dgm:cxn modelId="{3F6ED08B-56FA-415F-962E-6A78556BA9B7}" type="presOf" srcId="{D75322D6-E48C-4068-AB2C-EE4B306D4C12}" destId="{3E200DE2-DEAA-4806-82EA-1353411DB0ED}" srcOrd="0" destOrd="0" presId="urn:microsoft.com/office/officeart/2005/8/layout/hierarchy6"/>
    <dgm:cxn modelId="{0461828D-75F3-42A4-80D9-756131E24180}" type="presOf" srcId="{6BB7E792-6C3C-4495-BA61-C7B7440989DA}" destId="{E862C3E2-3CCE-4A84-9201-38704A4E83CF}" srcOrd="0" destOrd="0" presId="urn:microsoft.com/office/officeart/2005/8/layout/hierarchy6"/>
    <dgm:cxn modelId="{655F4A8E-E00E-4D65-AE48-51376918B1FF}" type="presOf" srcId="{4BA12C84-5169-41C5-8AF4-19608CE1C308}" destId="{00317E25-4770-4759-B589-387BD49DACB8}" srcOrd="0" destOrd="0" presId="urn:microsoft.com/office/officeart/2005/8/layout/hierarchy6"/>
    <dgm:cxn modelId="{7887919C-5EDB-47B2-BC5A-981D5B331CEC}" type="presOf" srcId="{B218A19C-8E0C-41CC-8B92-5CE5E1E722CF}" destId="{270B309F-FA98-435E-9379-EDA5E90ABCB8}" srcOrd="0" destOrd="0" presId="urn:microsoft.com/office/officeart/2005/8/layout/hierarchy6"/>
    <dgm:cxn modelId="{5C337FBD-6B87-4B02-83CE-9E621BC224B3}" srcId="{79A8E5BE-B76D-48C6-BCA1-31FC065FCEE0}" destId="{99E0C4C0-52D1-4AC7-8966-DC14B2F9C894}" srcOrd="2" destOrd="0" parTransId="{FC8BCD89-7CD6-4DE2-A1B6-FCEB2C4E2870}" sibTransId="{3C52B15A-6284-4D5C-874A-EC88638F82CC}"/>
    <dgm:cxn modelId="{400FB3E6-7A8A-415B-9DF4-DE842E119340}" type="presOf" srcId="{79A8E5BE-B76D-48C6-BCA1-31FC065FCEE0}" destId="{1EDA1EE9-A1DF-4444-BCF0-D5F0492968E8}" srcOrd="0" destOrd="0" presId="urn:microsoft.com/office/officeart/2005/8/layout/hierarchy6"/>
    <dgm:cxn modelId="{7D98C1E9-D2C5-46FF-8A26-769848F9A707}" srcId="{9308EADF-7C78-4893-B1CC-EE9B1F8EA49E}" destId="{B218A19C-8E0C-41CC-8B92-5CE5E1E722CF}" srcOrd="0" destOrd="0" parTransId="{D40793CD-113A-43A7-ABC8-CE8793216C2D}" sibTransId="{D91B00A7-3D7A-425C-89B4-56235D7BA7BE}"/>
    <dgm:cxn modelId="{4B6546EB-5CAB-41DA-B12C-C10DB75B68BC}" srcId="{79A8E5BE-B76D-48C6-BCA1-31FC065FCEE0}" destId="{465A4902-F817-47D0-9E39-C23C992683D9}" srcOrd="3" destOrd="0" parTransId="{919AED35-0660-4246-AA1C-9DE49C11595F}" sibTransId="{89ECF2F8-672B-4178-9E87-60832E9C4E05}"/>
    <dgm:cxn modelId="{D7C148EE-AED5-43DF-B1FB-1F0CAAE81D66}" srcId="{F460401B-3B98-4FDB-B148-539EFABA2940}" destId="{79A8E5BE-B76D-48C6-BCA1-31FC065FCEE0}" srcOrd="0" destOrd="0" parTransId="{3A6860B3-E732-4B81-AC01-0D0C5D14964E}" sibTransId="{5C450818-12BB-4806-8CD1-B30B196244CD}"/>
    <dgm:cxn modelId="{D00A77F7-4A7E-46D3-8904-8839FBEC80A1}" type="presOf" srcId="{FC8BCD89-7CD6-4DE2-A1B6-FCEB2C4E2870}" destId="{5222F119-78AF-43BE-B0EB-9769F6743581}" srcOrd="0" destOrd="0" presId="urn:microsoft.com/office/officeart/2005/8/layout/hierarchy6"/>
    <dgm:cxn modelId="{CA480F3C-D20C-42DC-A9EF-D0E1A30D396B}" type="presParOf" srcId="{7E44840A-9DF9-41F4-8980-F68AE3CACF07}" destId="{4B6A2299-DFEA-45DD-901D-D0CE2DCD6E5D}" srcOrd="0" destOrd="0" presId="urn:microsoft.com/office/officeart/2005/8/layout/hierarchy6"/>
    <dgm:cxn modelId="{D98D6C69-3CC9-406D-9F25-13C81E195CCF}" type="presParOf" srcId="{4B6A2299-DFEA-45DD-901D-D0CE2DCD6E5D}" destId="{D5C01DA7-9861-46AF-BFA9-0759B5628759}" srcOrd="0" destOrd="0" presId="urn:microsoft.com/office/officeart/2005/8/layout/hierarchy6"/>
    <dgm:cxn modelId="{9953E40F-1331-4FB4-9064-E274B6AD6B94}" type="presParOf" srcId="{D5C01DA7-9861-46AF-BFA9-0759B5628759}" destId="{4D12CE20-F9ED-4859-8B61-8402ED7196BD}" srcOrd="0" destOrd="0" presId="urn:microsoft.com/office/officeart/2005/8/layout/hierarchy6"/>
    <dgm:cxn modelId="{35381F5B-23CF-4B47-B785-C0DAB86D10A9}" type="presParOf" srcId="{4D12CE20-F9ED-4859-8B61-8402ED7196BD}" destId="{1EDA1EE9-A1DF-4444-BCF0-D5F0492968E8}" srcOrd="0" destOrd="0" presId="urn:microsoft.com/office/officeart/2005/8/layout/hierarchy6"/>
    <dgm:cxn modelId="{D76AD978-0F1A-458C-9EDF-97740A290094}" type="presParOf" srcId="{4D12CE20-F9ED-4859-8B61-8402ED7196BD}" destId="{05AA027D-60B1-4516-A997-09C5D2C41BBE}" srcOrd="1" destOrd="0" presId="urn:microsoft.com/office/officeart/2005/8/layout/hierarchy6"/>
    <dgm:cxn modelId="{994EA56E-463D-4675-8ED7-98CBC43AE456}" type="presParOf" srcId="{05AA027D-60B1-4516-A997-09C5D2C41BBE}" destId="{3E200DE2-DEAA-4806-82EA-1353411DB0ED}" srcOrd="0" destOrd="0" presId="urn:microsoft.com/office/officeart/2005/8/layout/hierarchy6"/>
    <dgm:cxn modelId="{A6ED1BA5-9DC4-4A4F-9ABA-0884A1BEBD7F}" type="presParOf" srcId="{05AA027D-60B1-4516-A997-09C5D2C41BBE}" destId="{694A13E9-AA92-4374-A24A-91A0B989E01A}" srcOrd="1" destOrd="0" presId="urn:microsoft.com/office/officeart/2005/8/layout/hierarchy6"/>
    <dgm:cxn modelId="{9FA2895F-6BEA-4078-83FB-09D378BF7D97}" type="presParOf" srcId="{694A13E9-AA92-4374-A24A-91A0B989E01A}" destId="{1D5E4A17-749C-488C-B977-216AFD2334D0}" srcOrd="0" destOrd="0" presId="urn:microsoft.com/office/officeart/2005/8/layout/hierarchy6"/>
    <dgm:cxn modelId="{2BC21776-B8AA-46EA-A805-04A998B26474}" type="presParOf" srcId="{694A13E9-AA92-4374-A24A-91A0B989E01A}" destId="{6ADEB78A-5DEA-455E-80A3-40D67ECEC1E6}" srcOrd="1" destOrd="0" presId="urn:microsoft.com/office/officeart/2005/8/layout/hierarchy6"/>
    <dgm:cxn modelId="{50A169D2-21A1-48FD-A65B-3F671E0CC2D7}" type="presParOf" srcId="{6ADEB78A-5DEA-455E-80A3-40D67ECEC1E6}" destId="{EF2BB1BD-27E1-43E2-9DB6-9FBDDA54E1AD}" srcOrd="0" destOrd="0" presId="urn:microsoft.com/office/officeart/2005/8/layout/hierarchy6"/>
    <dgm:cxn modelId="{1213BC5E-A151-4D9D-982E-732958214D7E}" type="presParOf" srcId="{6ADEB78A-5DEA-455E-80A3-40D67ECEC1E6}" destId="{9F8F16CD-489D-4391-8D06-BE9DCB2F1F51}" srcOrd="1" destOrd="0" presId="urn:microsoft.com/office/officeart/2005/8/layout/hierarchy6"/>
    <dgm:cxn modelId="{CFA95C6E-B42B-4925-8E2F-6760DDF75C42}" type="presParOf" srcId="{9F8F16CD-489D-4391-8D06-BE9DCB2F1F51}" destId="{270B309F-FA98-435E-9379-EDA5E90ABCB8}" srcOrd="0" destOrd="0" presId="urn:microsoft.com/office/officeart/2005/8/layout/hierarchy6"/>
    <dgm:cxn modelId="{CC996A0D-C35D-4FCB-AEAF-F17773CA25FF}" type="presParOf" srcId="{9F8F16CD-489D-4391-8D06-BE9DCB2F1F51}" destId="{94FD109E-4CA0-4526-A492-705116FB9DFC}" srcOrd="1" destOrd="0" presId="urn:microsoft.com/office/officeart/2005/8/layout/hierarchy6"/>
    <dgm:cxn modelId="{E7935E49-77D8-4CC1-82BD-29CD755480D8}" type="presParOf" srcId="{6ADEB78A-5DEA-455E-80A3-40D67ECEC1E6}" destId="{E862C3E2-3CCE-4A84-9201-38704A4E83CF}" srcOrd="2" destOrd="0" presId="urn:microsoft.com/office/officeart/2005/8/layout/hierarchy6"/>
    <dgm:cxn modelId="{B8C7B36D-8693-4131-B7D1-AF8047442FE9}" type="presParOf" srcId="{6ADEB78A-5DEA-455E-80A3-40D67ECEC1E6}" destId="{9B11FB58-F7B5-4B98-87D0-97C01E724120}" srcOrd="3" destOrd="0" presId="urn:microsoft.com/office/officeart/2005/8/layout/hierarchy6"/>
    <dgm:cxn modelId="{6EED850C-DC8C-4E8A-807B-325B71FD7F58}" type="presParOf" srcId="{9B11FB58-F7B5-4B98-87D0-97C01E724120}" destId="{00317E25-4770-4759-B589-387BD49DACB8}" srcOrd="0" destOrd="0" presId="urn:microsoft.com/office/officeart/2005/8/layout/hierarchy6"/>
    <dgm:cxn modelId="{64358E62-268D-4EC9-B4CC-7D0BC0293990}" type="presParOf" srcId="{9B11FB58-F7B5-4B98-87D0-97C01E724120}" destId="{959E1F81-EDEE-49AF-AB47-C01C6355F61C}" srcOrd="1" destOrd="0" presId="urn:microsoft.com/office/officeart/2005/8/layout/hierarchy6"/>
    <dgm:cxn modelId="{0FE12B32-6274-45EF-97C6-4F0A9D1B3F02}" type="presParOf" srcId="{05AA027D-60B1-4516-A997-09C5D2C41BBE}" destId="{C6B0DC05-0D52-4472-9133-1EB6E8E51B9B}" srcOrd="2" destOrd="0" presId="urn:microsoft.com/office/officeart/2005/8/layout/hierarchy6"/>
    <dgm:cxn modelId="{8DAEEA34-DF56-4318-8D78-A1AA8A2C39EC}" type="presParOf" srcId="{05AA027D-60B1-4516-A997-09C5D2C41BBE}" destId="{9C9AE5DB-6E82-4E3C-B476-DDD54AFF02E9}" srcOrd="3" destOrd="0" presId="urn:microsoft.com/office/officeart/2005/8/layout/hierarchy6"/>
    <dgm:cxn modelId="{F6F703B5-FD21-46CB-9A4D-168050E23D28}" type="presParOf" srcId="{9C9AE5DB-6E82-4E3C-B476-DDD54AFF02E9}" destId="{BD6A926C-30E2-4F0B-97F5-A0D0D7F6920C}" srcOrd="0" destOrd="0" presId="urn:microsoft.com/office/officeart/2005/8/layout/hierarchy6"/>
    <dgm:cxn modelId="{0BA213DE-BAE4-4B26-9518-DCC5F78C96AB}" type="presParOf" srcId="{9C9AE5DB-6E82-4E3C-B476-DDD54AFF02E9}" destId="{FACF709D-08E1-4A09-BD90-F02A786F5BBF}" srcOrd="1" destOrd="0" presId="urn:microsoft.com/office/officeart/2005/8/layout/hierarchy6"/>
    <dgm:cxn modelId="{431B8C1D-2C8C-46BB-876C-F2527AC1D361}" type="presParOf" srcId="{05AA027D-60B1-4516-A997-09C5D2C41BBE}" destId="{5222F119-78AF-43BE-B0EB-9769F6743581}" srcOrd="4" destOrd="0" presId="urn:microsoft.com/office/officeart/2005/8/layout/hierarchy6"/>
    <dgm:cxn modelId="{51427706-0B18-4BB2-B681-19BF8B7FD4CF}" type="presParOf" srcId="{05AA027D-60B1-4516-A997-09C5D2C41BBE}" destId="{1C89D78E-B91F-4046-A785-CAF9C36E3829}" srcOrd="5" destOrd="0" presId="urn:microsoft.com/office/officeart/2005/8/layout/hierarchy6"/>
    <dgm:cxn modelId="{61DEB9CE-BD1C-4F86-85AD-1649824419DB}" type="presParOf" srcId="{1C89D78E-B91F-4046-A785-CAF9C36E3829}" destId="{1E305919-FCBD-4169-90E7-DF047BA07CF5}" srcOrd="0" destOrd="0" presId="urn:microsoft.com/office/officeart/2005/8/layout/hierarchy6"/>
    <dgm:cxn modelId="{205C3B4E-FEBE-4BA5-8465-75EC569BA568}" type="presParOf" srcId="{1C89D78E-B91F-4046-A785-CAF9C36E3829}" destId="{DACCCEDD-D07D-4986-BC6A-CB810628BEA3}" srcOrd="1" destOrd="0" presId="urn:microsoft.com/office/officeart/2005/8/layout/hierarchy6"/>
    <dgm:cxn modelId="{E85B7A4E-4D89-4BAD-8183-3B01C3C7EBDC}" type="presParOf" srcId="{05AA027D-60B1-4516-A997-09C5D2C41BBE}" destId="{92C209C7-8F99-4F16-B040-038034AAC339}" srcOrd="6" destOrd="0" presId="urn:microsoft.com/office/officeart/2005/8/layout/hierarchy6"/>
    <dgm:cxn modelId="{A71BF7B3-BFE6-4CB4-A56F-C6E91668A5F4}" type="presParOf" srcId="{05AA027D-60B1-4516-A997-09C5D2C41BBE}" destId="{F801AC5A-FA5D-4256-BEA1-43BBAB21D662}" srcOrd="7" destOrd="0" presId="urn:microsoft.com/office/officeart/2005/8/layout/hierarchy6"/>
    <dgm:cxn modelId="{8F8F8A4F-2928-4FE5-AA0A-FAAD5101B4F2}" type="presParOf" srcId="{F801AC5A-FA5D-4256-BEA1-43BBAB21D662}" destId="{A42D4EDB-3BD3-4D7D-8777-32B39360579A}" srcOrd="0" destOrd="0" presId="urn:microsoft.com/office/officeart/2005/8/layout/hierarchy6"/>
    <dgm:cxn modelId="{E1BD51C3-C19C-421D-A81D-5F58C8EDC41B}" type="presParOf" srcId="{F801AC5A-FA5D-4256-BEA1-43BBAB21D662}" destId="{5F516868-B647-4E61-B866-7C514F21EE9E}" srcOrd="1" destOrd="0" presId="urn:microsoft.com/office/officeart/2005/8/layout/hierarchy6"/>
    <dgm:cxn modelId="{57AEF505-A814-4CEC-AD94-9A687A016484}" type="presParOf" srcId="{7E44840A-9DF9-41F4-8980-F68AE3CACF07}" destId="{21EB79F5-67DC-48BF-93AC-CC0CFC80F4E0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DA1EE9-A1DF-4444-BCF0-D5F0492968E8}">
      <dsp:nvSpPr>
        <dsp:cNvPr id="0" name=""/>
        <dsp:cNvSpPr/>
      </dsp:nvSpPr>
      <dsp:spPr>
        <a:xfrm>
          <a:off x="2855788" y="640754"/>
          <a:ext cx="1098351" cy="7322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Project</a:t>
          </a:r>
        </a:p>
      </dsp:txBody>
      <dsp:txXfrm>
        <a:off x="2877234" y="662200"/>
        <a:ext cx="1055459" cy="689342"/>
      </dsp:txXfrm>
    </dsp:sp>
    <dsp:sp modelId="{3E200DE2-DEAA-4806-82EA-1353411DB0ED}">
      <dsp:nvSpPr>
        <dsp:cNvPr id="0" name=""/>
        <dsp:cNvSpPr/>
      </dsp:nvSpPr>
      <dsp:spPr>
        <a:xfrm>
          <a:off x="1263178" y="1372989"/>
          <a:ext cx="2141785" cy="292893"/>
        </a:xfrm>
        <a:custGeom>
          <a:avLst/>
          <a:gdLst/>
          <a:ahLst/>
          <a:cxnLst/>
          <a:rect l="0" t="0" r="0" b="0"/>
          <a:pathLst>
            <a:path>
              <a:moveTo>
                <a:pt x="2141785" y="0"/>
              </a:moveTo>
              <a:lnTo>
                <a:pt x="2141785" y="146446"/>
              </a:lnTo>
              <a:lnTo>
                <a:pt x="0" y="146446"/>
              </a:lnTo>
              <a:lnTo>
                <a:pt x="0" y="2928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D5E4A17-749C-488C-B977-216AFD2334D0}">
      <dsp:nvSpPr>
        <dsp:cNvPr id="0" name=""/>
        <dsp:cNvSpPr/>
      </dsp:nvSpPr>
      <dsp:spPr>
        <a:xfrm>
          <a:off x="714002" y="1665882"/>
          <a:ext cx="1098351" cy="732234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GDPR Assessment</a:t>
          </a:r>
        </a:p>
      </dsp:txBody>
      <dsp:txXfrm>
        <a:off x="735448" y="1687328"/>
        <a:ext cx="1055459" cy="689342"/>
      </dsp:txXfrm>
    </dsp:sp>
    <dsp:sp modelId="{EF2BB1BD-27E1-43E2-9DB6-9FBDDA54E1AD}">
      <dsp:nvSpPr>
        <dsp:cNvPr id="0" name=""/>
        <dsp:cNvSpPr/>
      </dsp:nvSpPr>
      <dsp:spPr>
        <a:xfrm>
          <a:off x="549250" y="2398117"/>
          <a:ext cx="713928" cy="292893"/>
        </a:xfrm>
        <a:custGeom>
          <a:avLst/>
          <a:gdLst/>
          <a:ahLst/>
          <a:cxnLst/>
          <a:rect l="0" t="0" r="0" b="0"/>
          <a:pathLst>
            <a:path>
              <a:moveTo>
                <a:pt x="713928" y="0"/>
              </a:moveTo>
              <a:lnTo>
                <a:pt x="713928" y="146446"/>
              </a:lnTo>
              <a:lnTo>
                <a:pt x="0" y="146446"/>
              </a:lnTo>
              <a:lnTo>
                <a:pt x="0" y="29289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0B309F-FA98-435E-9379-EDA5E90ABCB8}">
      <dsp:nvSpPr>
        <dsp:cNvPr id="0" name=""/>
        <dsp:cNvSpPr/>
      </dsp:nvSpPr>
      <dsp:spPr>
        <a:xfrm>
          <a:off x="74" y="2691010"/>
          <a:ext cx="1098351" cy="7322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DPIA</a:t>
          </a:r>
        </a:p>
      </dsp:txBody>
      <dsp:txXfrm>
        <a:off x="21520" y="2712456"/>
        <a:ext cx="1055459" cy="689342"/>
      </dsp:txXfrm>
    </dsp:sp>
    <dsp:sp modelId="{E862C3E2-3CCE-4A84-9201-38704A4E83CF}">
      <dsp:nvSpPr>
        <dsp:cNvPr id="0" name=""/>
        <dsp:cNvSpPr/>
      </dsp:nvSpPr>
      <dsp:spPr>
        <a:xfrm>
          <a:off x="1263178" y="2398117"/>
          <a:ext cx="713928" cy="2928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6446"/>
              </a:lnTo>
              <a:lnTo>
                <a:pt x="713928" y="146446"/>
              </a:lnTo>
              <a:lnTo>
                <a:pt x="713928" y="292893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317E25-4770-4759-B589-387BD49DACB8}">
      <dsp:nvSpPr>
        <dsp:cNvPr id="0" name=""/>
        <dsp:cNvSpPr/>
      </dsp:nvSpPr>
      <dsp:spPr>
        <a:xfrm>
          <a:off x="1427931" y="2691010"/>
          <a:ext cx="1098351" cy="7322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NW Analysis</a:t>
          </a:r>
        </a:p>
      </dsp:txBody>
      <dsp:txXfrm>
        <a:off x="1449377" y="2712456"/>
        <a:ext cx="1055459" cy="689342"/>
      </dsp:txXfrm>
    </dsp:sp>
    <dsp:sp modelId="{C6B0DC05-0D52-4472-9133-1EB6E8E51B9B}">
      <dsp:nvSpPr>
        <dsp:cNvPr id="0" name=""/>
        <dsp:cNvSpPr/>
      </dsp:nvSpPr>
      <dsp:spPr>
        <a:xfrm>
          <a:off x="2691035" y="1372989"/>
          <a:ext cx="713928" cy="292893"/>
        </a:xfrm>
        <a:custGeom>
          <a:avLst/>
          <a:gdLst/>
          <a:ahLst/>
          <a:cxnLst/>
          <a:rect l="0" t="0" r="0" b="0"/>
          <a:pathLst>
            <a:path>
              <a:moveTo>
                <a:pt x="713928" y="0"/>
              </a:moveTo>
              <a:lnTo>
                <a:pt x="713928" y="146446"/>
              </a:lnTo>
              <a:lnTo>
                <a:pt x="0" y="146446"/>
              </a:lnTo>
              <a:lnTo>
                <a:pt x="0" y="2928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D6A926C-30E2-4F0B-97F5-A0D0D7F6920C}">
      <dsp:nvSpPr>
        <dsp:cNvPr id="0" name=""/>
        <dsp:cNvSpPr/>
      </dsp:nvSpPr>
      <dsp:spPr>
        <a:xfrm>
          <a:off x="2141859" y="1665882"/>
          <a:ext cx="1098351" cy="7322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Project Management</a:t>
          </a:r>
        </a:p>
      </dsp:txBody>
      <dsp:txXfrm>
        <a:off x="2163305" y="1687328"/>
        <a:ext cx="1055459" cy="689342"/>
      </dsp:txXfrm>
    </dsp:sp>
    <dsp:sp modelId="{5222F119-78AF-43BE-B0EB-9769F6743581}">
      <dsp:nvSpPr>
        <dsp:cNvPr id="0" name=""/>
        <dsp:cNvSpPr/>
      </dsp:nvSpPr>
      <dsp:spPr>
        <a:xfrm>
          <a:off x="3404964" y="1372989"/>
          <a:ext cx="713928" cy="2928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6446"/>
              </a:lnTo>
              <a:lnTo>
                <a:pt x="713928" y="146446"/>
              </a:lnTo>
              <a:lnTo>
                <a:pt x="713928" y="2928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305919-FCBD-4169-90E7-DF047BA07CF5}">
      <dsp:nvSpPr>
        <dsp:cNvPr id="0" name=""/>
        <dsp:cNvSpPr/>
      </dsp:nvSpPr>
      <dsp:spPr>
        <a:xfrm>
          <a:off x="3569716" y="1665882"/>
          <a:ext cx="1098351" cy="732234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Information Security</a:t>
          </a:r>
        </a:p>
      </dsp:txBody>
      <dsp:txXfrm>
        <a:off x="3591162" y="1687328"/>
        <a:ext cx="1055459" cy="689342"/>
      </dsp:txXfrm>
    </dsp:sp>
    <dsp:sp modelId="{92C209C7-8F99-4F16-B040-038034AAC339}">
      <dsp:nvSpPr>
        <dsp:cNvPr id="0" name=""/>
        <dsp:cNvSpPr/>
      </dsp:nvSpPr>
      <dsp:spPr>
        <a:xfrm>
          <a:off x="3404964" y="1372989"/>
          <a:ext cx="2141785" cy="2928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6446"/>
              </a:lnTo>
              <a:lnTo>
                <a:pt x="2141785" y="146446"/>
              </a:lnTo>
              <a:lnTo>
                <a:pt x="2141785" y="29289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2D4EDB-3BD3-4D7D-8777-32B39360579A}">
      <dsp:nvSpPr>
        <dsp:cNvPr id="0" name=""/>
        <dsp:cNvSpPr/>
      </dsp:nvSpPr>
      <dsp:spPr>
        <a:xfrm>
          <a:off x="4997574" y="1665882"/>
          <a:ext cx="1098351" cy="7322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Other Deliverables</a:t>
          </a:r>
        </a:p>
      </dsp:txBody>
      <dsp:txXfrm>
        <a:off x="5019020" y="1687328"/>
        <a:ext cx="1055459" cy="6893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2E9FED-4A5A-440E-9ADD-96E04009DFF9}" type="datetimeFigureOut">
              <a:rPr lang="en-US" smtClean="0"/>
              <a:t>4/20/2019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7E8E53-FB47-4CBB-8CE0-B6A37821A0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575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7E8E53-FB47-4CBB-8CE0-B6A37821A0A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486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4560C-E380-1943-B5D7-49A23CA338C0}" type="datetimeFigureOut">
              <a:rPr lang="en-US" smtClean="0"/>
              <a:pPr/>
              <a:t>4/20/2019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DACDF-E1A9-A04C-A5FF-FC2443684B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642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4560C-E380-1943-B5D7-49A23CA338C0}" type="datetimeFigureOut">
              <a:rPr lang="en-US" smtClean="0"/>
              <a:pPr/>
              <a:t>4/20/2019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DACDF-E1A9-A04C-A5FF-FC2443684B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959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4560C-E380-1943-B5D7-49A23CA338C0}" type="datetimeFigureOut">
              <a:rPr lang="en-US" smtClean="0"/>
              <a:pPr/>
              <a:t>4/20/2019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DACDF-E1A9-A04C-A5FF-FC2443684B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452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4560C-E380-1943-B5D7-49A23CA338C0}" type="datetimeFigureOut">
              <a:rPr lang="en-US" smtClean="0"/>
              <a:pPr/>
              <a:t>4/20/2019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DACDF-E1A9-A04C-A5FF-FC2443684B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021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4560C-E380-1943-B5D7-49A23CA338C0}" type="datetimeFigureOut">
              <a:rPr lang="en-US" smtClean="0"/>
              <a:pPr/>
              <a:t>4/20/2019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DACDF-E1A9-A04C-A5FF-FC2443684B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333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4560C-E380-1943-B5D7-49A23CA338C0}" type="datetimeFigureOut">
              <a:rPr lang="en-US" smtClean="0"/>
              <a:pPr/>
              <a:t>4/20/2019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DACDF-E1A9-A04C-A5FF-FC2443684B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544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4560C-E380-1943-B5D7-49A23CA338C0}" type="datetimeFigureOut">
              <a:rPr lang="en-US" smtClean="0"/>
              <a:pPr/>
              <a:t>4/20/2019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DACDF-E1A9-A04C-A5FF-FC2443684B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387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4560C-E380-1943-B5D7-49A23CA338C0}" type="datetimeFigureOut">
              <a:rPr lang="en-US" smtClean="0"/>
              <a:pPr/>
              <a:t>4/20/2019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DACDF-E1A9-A04C-A5FF-FC2443684B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091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4560C-E380-1943-B5D7-49A23CA338C0}" type="datetimeFigureOut">
              <a:rPr lang="en-US" smtClean="0"/>
              <a:pPr/>
              <a:t>4/20/2019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DACDF-E1A9-A04C-A5FF-FC2443684B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536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4560C-E380-1943-B5D7-49A23CA338C0}" type="datetimeFigureOut">
              <a:rPr lang="en-US" smtClean="0"/>
              <a:pPr/>
              <a:t>4/20/2019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DACDF-E1A9-A04C-A5FF-FC2443684B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591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4560C-E380-1943-B5D7-49A23CA338C0}" type="datetimeFigureOut">
              <a:rPr lang="en-US" smtClean="0"/>
              <a:pPr/>
              <a:t>4/20/2019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DACDF-E1A9-A04C-A5FF-FC2443684B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3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D4560C-E380-1943-B5D7-49A23CA338C0}" type="datetimeFigureOut">
              <a:rPr lang="en-US" smtClean="0"/>
              <a:pPr/>
              <a:t>4/20/2019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8DACDF-E1A9-A04C-A5FF-FC2443684BF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Block3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622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mailto:neelov@pmgame.net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Impact of GDPR in Project Planning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Neelov Kar and </a:t>
            </a:r>
            <a:r>
              <a:rPr lang="en-US" dirty="0" err="1"/>
              <a:t>Subhro</a:t>
            </a:r>
            <a:r>
              <a:rPr lang="en-US" dirty="0"/>
              <a:t> Mitra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68193" y="1237333"/>
            <a:ext cx="2871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Management Symposium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29" y="5565639"/>
            <a:ext cx="2736342" cy="37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516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981" y="-93497"/>
            <a:ext cx="8229600" cy="1143000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Learning Objectives</a:t>
            </a:r>
          </a:p>
          <a:p>
            <a:r>
              <a:rPr lang="en-US" dirty="0"/>
              <a:t>Overview of GDPR</a:t>
            </a:r>
          </a:p>
          <a:p>
            <a:r>
              <a:rPr lang="en-US" dirty="0"/>
              <a:t>Inherent Project Data</a:t>
            </a:r>
          </a:p>
          <a:p>
            <a:r>
              <a:rPr lang="en-US" dirty="0"/>
              <a:t>Global Application Development Project</a:t>
            </a:r>
          </a:p>
          <a:p>
            <a:r>
              <a:rPr lang="en-US" dirty="0"/>
              <a:t>Scope management plan – DPIA</a:t>
            </a:r>
          </a:p>
          <a:p>
            <a:r>
              <a:rPr lang="en-US" dirty="0"/>
              <a:t>Stakeholder management plan </a:t>
            </a:r>
          </a:p>
          <a:p>
            <a:r>
              <a:rPr lang="en-US" dirty="0"/>
              <a:t>Communication management plan  </a:t>
            </a:r>
          </a:p>
          <a:p>
            <a:r>
              <a:rPr lang="en-US" dirty="0"/>
              <a:t>Human resource management plan </a:t>
            </a:r>
          </a:p>
          <a:p>
            <a:r>
              <a:rPr lang="en-US" dirty="0"/>
              <a:t>Risk management plan </a:t>
            </a:r>
          </a:p>
          <a:p>
            <a:r>
              <a:rPr lang="en-US" dirty="0"/>
              <a:t>"Data Privacy" and "Information Security Management" </a:t>
            </a:r>
          </a:p>
          <a:p>
            <a:r>
              <a:rPr lang="en-US" dirty="0"/>
              <a:t>Case Study</a:t>
            </a:r>
          </a:p>
        </p:txBody>
      </p:sp>
    </p:spTree>
    <p:extLst>
      <p:ext uri="{BB962C8B-B14F-4D97-AF65-F5344CB8AC3E}">
        <p14:creationId xmlns:p14="http://schemas.microsoft.com/office/powerpoint/2010/main" val="40715166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Learning Objectives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 Understand the history of personal data protection in Europe</a:t>
            </a:r>
          </a:p>
          <a:p>
            <a:r>
              <a:rPr lang="en-US" dirty="0"/>
              <a:t>  Gain a comprehensive understanding of the concepts and approaches required for the effective alignment with the General Data Protection Regulation</a:t>
            </a:r>
          </a:p>
          <a:p>
            <a:r>
              <a:rPr lang="en-US" dirty="0"/>
              <a:t>  Gain the knowledge and skills required to advise organizations how to manage personal data</a:t>
            </a:r>
          </a:p>
          <a:p>
            <a:r>
              <a:rPr lang="en-US" dirty="0"/>
              <a:t>  Acquire the expertise for analysis and decision making in the context of personal data protection</a:t>
            </a:r>
          </a:p>
        </p:txBody>
      </p:sp>
    </p:spTree>
    <p:extLst>
      <p:ext uri="{BB962C8B-B14F-4D97-AF65-F5344CB8AC3E}">
        <p14:creationId xmlns:p14="http://schemas.microsoft.com/office/powerpoint/2010/main" val="1010271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05372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Overview of GDPR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General Data Protection Regulation</a:t>
            </a:r>
          </a:p>
          <a:p>
            <a:pPr lvl="1"/>
            <a:r>
              <a:rPr lang="en-US" dirty="0"/>
              <a:t>Minimize security incidents</a:t>
            </a:r>
          </a:p>
          <a:p>
            <a:pPr lvl="1"/>
            <a:r>
              <a:rPr lang="en-US" dirty="0"/>
              <a:t>Build customer trust</a:t>
            </a:r>
          </a:p>
          <a:p>
            <a:pPr lvl="1"/>
            <a:r>
              <a:rPr lang="en-US" dirty="0"/>
              <a:t>Retain existing customers and attract new customers</a:t>
            </a:r>
          </a:p>
          <a:p>
            <a:pPr lvl="1"/>
            <a:r>
              <a:rPr lang="en-US" dirty="0"/>
              <a:t>Facilitate data access</a:t>
            </a:r>
          </a:p>
          <a:p>
            <a:pPr lvl="1"/>
            <a:r>
              <a:rPr lang="en-US" dirty="0"/>
              <a:t>Ensure a stronger enforcement of rules</a:t>
            </a:r>
          </a:p>
          <a:p>
            <a:pPr lvl="1"/>
            <a:r>
              <a:rPr lang="en-US" dirty="0"/>
              <a:t>Enable accurate storage of customer data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57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6E8AB-2E11-4F76-A5A1-6A95DCF86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45087"/>
            <a:ext cx="8229600" cy="1143000"/>
          </a:xfrm>
        </p:spPr>
        <p:txBody>
          <a:bodyPr/>
          <a:lstStyle/>
          <a:p>
            <a:r>
              <a:rPr lang="en-US" dirty="0"/>
              <a:t>Inherent Project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74B1D1-3BAD-474E-80FD-10AD1A307B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Project Team Members Data</a:t>
            </a:r>
          </a:p>
          <a:p>
            <a:r>
              <a:rPr lang="en-US" dirty="0"/>
              <a:t>Data of Customer Personnel</a:t>
            </a:r>
          </a:p>
          <a:p>
            <a:r>
              <a:rPr lang="en-US" dirty="0"/>
              <a:t>Data of Vendor Personnel</a:t>
            </a:r>
          </a:p>
          <a:p>
            <a:r>
              <a:rPr lang="en-US" dirty="0"/>
              <a:t>Personal Data of Other Stakeholders</a:t>
            </a:r>
          </a:p>
          <a:p>
            <a:r>
              <a:rPr lang="en-US" dirty="0"/>
              <a:t>Other Research Data Containing PII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356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7101" y="604421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Global Application Development Project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Data protection by design and by default (Article 25)</a:t>
            </a:r>
          </a:p>
          <a:p>
            <a:r>
              <a:rPr lang="en-US" dirty="0"/>
              <a:t>Data Minimization</a:t>
            </a:r>
          </a:p>
          <a:p>
            <a:r>
              <a:rPr lang="en-US" dirty="0"/>
              <a:t>Data Storage Limitation</a:t>
            </a:r>
          </a:p>
          <a:p>
            <a:r>
              <a:rPr lang="en-US" dirty="0"/>
              <a:t>Data Subject’s Right to Correct Data (Article 15 – 18, 20 &amp; 21)</a:t>
            </a:r>
          </a:p>
        </p:txBody>
      </p:sp>
    </p:spTree>
    <p:extLst>
      <p:ext uri="{BB962C8B-B14F-4D97-AF65-F5344CB8AC3E}">
        <p14:creationId xmlns:p14="http://schemas.microsoft.com/office/powerpoint/2010/main" val="3082627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322" y="-162683"/>
            <a:ext cx="8229600" cy="1143000"/>
          </a:xfrm>
        </p:spPr>
        <p:txBody>
          <a:bodyPr/>
          <a:lstStyle/>
          <a:p>
            <a:r>
              <a:rPr lang="en-US" dirty="0"/>
              <a:t>WBS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DD91897-0BED-4E64-880E-74F07C526E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5200879"/>
              </p:ext>
            </p:extLst>
          </p:nvPr>
        </p:nvGraphicFramePr>
        <p:xfrm>
          <a:off x="1054308" y="1564807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52362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668758-295E-4BC3-89C9-8B56A6C01E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Perform GDPR Assessment</a:t>
            </a:r>
          </a:p>
          <a:p>
            <a:r>
              <a:rPr lang="en-US" dirty="0"/>
              <a:t>Article 35 – Data Protection Impact Assessment</a:t>
            </a:r>
          </a:p>
          <a:p>
            <a:r>
              <a:rPr lang="en-US" dirty="0"/>
              <a:t>Perform Data Exchange requirements for the project – May require Binding Corporate Rules (BCR) ( Article 47)</a:t>
            </a:r>
          </a:p>
          <a:p>
            <a:r>
              <a:rPr lang="en-US" dirty="0"/>
              <a:t>Provision for Subject Access Request (SAR) (Recital 63)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2B085F3-44E9-44A6-A799-DED00CEC4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Scope management plan – DPIA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913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A099E5-EBAB-4585-8037-8441B4AF62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300162"/>
            <a:ext cx="7677150" cy="425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800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C7B76E1-CE5C-4777-B197-5C8F7182C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550" y="1414462"/>
            <a:ext cx="7200900" cy="4029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950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AEA6755-04A4-4115-A654-C1A870FF2F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87" y="1604962"/>
            <a:ext cx="6143625" cy="364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5724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09675"/>
            <a:ext cx="8229600" cy="1143000"/>
          </a:xfrm>
        </p:spPr>
        <p:txBody>
          <a:bodyPr/>
          <a:lstStyle/>
          <a:p>
            <a:r>
              <a:rPr lang="en-US" dirty="0"/>
              <a:t>Stakeholder management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Supervisory Authority as one of the Stakeholders (Section 6, Article 33 &amp; 51)</a:t>
            </a:r>
          </a:p>
          <a:p>
            <a:r>
              <a:rPr lang="en-US" dirty="0"/>
              <a:t>Data Protection Officer (Article 37)</a:t>
            </a:r>
          </a:p>
          <a:p>
            <a:r>
              <a:rPr lang="en-US" dirty="0"/>
              <a:t>Data Processor/ Data Controller (Article 28/24)</a:t>
            </a:r>
          </a:p>
          <a:p>
            <a:r>
              <a:rPr lang="en-US" dirty="0"/>
              <a:t>Representation in EU (Article 27)</a:t>
            </a:r>
          </a:p>
        </p:txBody>
      </p:sp>
    </p:spTree>
    <p:extLst>
      <p:ext uri="{BB962C8B-B14F-4D97-AF65-F5344CB8AC3E}">
        <p14:creationId xmlns:p14="http://schemas.microsoft.com/office/powerpoint/2010/main" val="1609527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642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Communication management plan  - Data Beach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Incident Management</a:t>
            </a:r>
          </a:p>
          <a:p>
            <a:r>
              <a:rPr lang="en-US" dirty="0"/>
              <a:t>Communication of a personal data breach to the data subject (Article 34)</a:t>
            </a:r>
          </a:p>
          <a:p>
            <a:r>
              <a:rPr lang="en-US" dirty="0"/>
              <a:t>Notification of a personal data breach to the supervisory authority (Article 33)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7085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FE6C32-E166-449C-8043-011B246991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Failure to Perform GDPR Assessment</a:t>
            </a:r>
          </a:p>
          <a:p>
            <a:r>
              <a:rPr lang="en-US" dirty="0"/>
              <a:t>Data Subject Lodging a Complaint</a:t>
            </a:r>
          </a:p>
          <a:p>
            <a:r>
              <a:rPr lang="en-US" dirty="0"/>
              <a:t>Data Breach Taking Place</a:t>
            </a:r>
          </a:p>
          <a:p>
            <a:r>
              <a:rPr lang="en-US" dirty="0"/>
              <a:t>Failing to Meet Subject Access Request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C7ADC3C-F789-4492-8BE1-FE8398B9D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21418"/>
            <a:ext cx="8229600" cy="1143000"/>
          </a:xfrm>
        </p:spPr>
        <p:txBody>
          <a:bodyPr/>
          <a:lstStyle/>
          <a:p>
            <a:r>
              <a:rPr lang="en-US" dirty="0"/>
              <a:t>Risk Management</a:t>
            </a:r>
          </a:p>
        </p:txBody>
      </p:sp>
    </p:spTree>
    <p:extLst>
      <p:ext uri="{BB962C8B-B14F-4D97-AF65-F5344CB8AC3E}">
        <p14:creationId xmlns:p14="http://schemas.microsoft.com/office/powerpoint/2010/main" val="31459008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1" y="-10031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"Data Privacy" and "Information Security Management"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Having a Good Information Security Management System in Place</a:t>
            </a:r>
          </a:p>
          <a:p>
            <a:r>
              <a:rPr lang="en-US" dirty="0"/>
              <a:t>Having Competent People with GDPR Knowledge</a:t>
            </a:r>
          </a:p>
          <a:p>
            <a:r>
              <a:rPr lang="en-US" dirty="0"/>
              <a:t>Protecting Data at Rest and in Transit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6492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Information Security Standards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ISO 27001:2013</a:t>
            </a:r>
          </a:p>
          <a:p>
            <a:r>
              <a:rPr lang="en-US" dirty="0"/>
              <a:t>ISO 27018</a:t>
            </a:r>
          </a:p>
          <a:p>
            <a:r>
              <a:rPr lang="en-US" dirty="0"/>
              <a:t>PCI</a:t>
            </a:r>
          </a:p>
          <a:p>
            <a:r>
              <a:rPr lang="en-US" dirty="0"/>
              <a:t>NIST</a:t>
            </a:r>
          </a:p>
          <a:p>
            <a:r>
              <a:rPr lang="en-US" dirty="0"/>
              <a:t>SSAE16</a:t>
            </a:r>
          </a:p>
          <a:p>
            <a:r>
              <a:rPr lang="en-US" dirty="0"/>
              <a:t>CSA STAR</a:t>
            </a:r>
          </a:p>
          <a:p>
            <a:r>
              <a:rPr lang="en-US" dirty="0"/>
              <a:t>FISMA</a:t>
            </a:r>
          </a:p>
          <a:p>
            <a:r>
              <a:rPr lang="en-US" dirty="0" err="1"/>
              <a:t>FedRAMP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9261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50EAD-C2F1-4B3E-8C51-38BCD45E7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E55337-D20F-4F46-B318-312D4F30B9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4531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2A6F23-609A-4730-95A4-9201E2F857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665279"/>
            <a:ext cx="5410200" cy="234153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6088429-1086-456F-9BC1-438004C940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3065" y="3006813"/>
            <a:ext cx="4481512" cy="18526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2FBB024-AB07-4D8A-9176-5E7A451F64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9627" y="4859425"/>
            <a:ext cx="6505575" cy="21146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A64A8E4-9264-462B-BDDF-14FD12190B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7376" y="895927"/>
            <a:ext cx="3324224" cy="1880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1915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6829" y="2397712"/>
            <a:ext cx="2886624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Contact Information</a:t>
            </a:r>
          </a:p>
          <a:p>
            <a:endParaRPr lang="en-US" sz="2400" dirty="0"/>
          </a:p>
          <a:p>
            <a:r>
              <a:rPr lang="en-US" sz="2400" dirty="0"/>
              <a:t>Neelov Kar</a:t>
            </a:r>
          </a:p>
          <a:p>
            <a:endParaRPr lang="en-US" sz="2400" dirty="0"/>
          </a:p>
          <a:p>
            <a:r>
              <a:rPr lang="en-US" sz="2400" dirty="0">
                <a:hlinkClick r:id="rId2"/>
              </a:rPr>
              <a:t>neelov@pmgame.net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469-258-8565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E6939E-756B-4ACD-8431-241848D79424}"/>
              </a:ext>
            </a:extLst>
          </p:cNvPr>
          <p:cNvSpPr txBox="1"/>
          <p:nvPr/>
        </p:nvSpPr>
        <p:spPr>
          <a:xfrm>
            <a:off x="5106317" y="2397712"/>
            <a:ext cx="3874843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  <a:p>
            <a:endParaRPr lang="en-US" sz="2400" dirty="0"/>
          </a:p>
          <a:p>
            <a:r>
              <a:rPr lang="en-US" sz="2400" dirty="0" err="1"/>
              <a:t>Subhro</a:t>
            </a:r>
            <a:r>
              <a:rPr lang="en-US" sz="2400" dirty="0"/>
              <a:t> Mitra</a:t>
            </a:r>
          </a:p>
          <a:p>
            <a:endParaRPr lang="en-US" sz="2400" dirty="0"/>
          </a:p>
          <a:p>
            <a:r>
              <a:rPr lang="en-US" sz="2400" dirty="0"/>
              <a:t>Subhro.Mitra@untdallas.edu </a:t>
            </a:r>
          </a:p>
          <a:p>
            <a:endParaRPr lang="en-US" sz="2400" dirty="0"/>
          </a:p>
          <a:p>
            <a:r>
              <a:rPr lang="en-US" sz="2400" dirty="0"/>
              <a:t>701-200-4699</a:t>
            </a:r>
          </a:p>
        </p:txBody>
      </p:sp>
    </p:spTree>
    <p:extLst>
      <p:ext uri="{BB962C8B-B14F-4D97-AF65-F5344CB8AC3E}">
        <p14:creationId xmlns:p14="http://schemas.microsoft.com/office/powerpoint/2010/main" val="2241135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2952</TotalTime>
  <Words>446</Words>
  <Application>Microsoft Office PowerPoint</Application>
  <PresentationFormat>On-screen Show (4:3)</PresentationFormat>
  <Paragraphs>95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Impact of GDPR in Project Planning</vt:lpstr>
      <vt:lpstr>Agenda</vt:lpstr>
      <vt:lpstr>Learning Objectives </vt:lpstr>
      <vt:lpstr>Overview of GDPR</vt:lpstr>
      <vt:lpstr>Inherent Project Data</vt:lpstr>
      <vt:lpstr>Global Application Development Project  </vt:lpstr>
      <vt:lpstr>WBS</vt:lpstr>
      <vt:lpstr>Scope management plan – DPIA </vt:lpstr>
      <vt:lpstr>PowerPoint Presentation</vt:lpstr>
      <vt:lpstr>PowerPoint Presentation</vt:lpstr>
      <vt:lpstr>PowerPoint Presentation</vt:lpstr>
      <vt:lpstr>Stakeholder management plan</vt:lpstr>
      <vt:lpstr>Communication management plan  - Data Beach</vt:lpstr>
      <vt:lpstr>Risk Management</vt:lpstr>
      <vt:lpstr>"Data Privacy" and "Information Security Management"</vt:lpstr>
      <vt:lpstr>Information Security Standards  </vt:lpstr>
      <vt:lpstr>Case Study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lxe072000</dc:creator>
  <cp:lastModifiedBy>Neelov Kar</cp:lastModifiedBy>
  <cp:revision>30</cp:revision>
  <dcterms:created xsi:type="dcterms:W3CDTF">2011-08-25T15:49:05Z</dcterms:created>
  <dcterms:modified xsi:type="dcterms:W3CDTF">2019-04-22T00:12:37Z</dcterms:modified>
</cp:coreProperties>
</file>